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Rosatom" panose="020B0503040504020204" pitchFamily="34" charset="-52"/>
      <p:regular r:id="rId19"/>
      <p:bold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err="1" smtClean="0">
                <a:solidFill>
                  <a:srgbClr val="002060"/>
                </a:solidFill>
              </a:rPr>
              <a:t>Общедивизиональные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</a:t>
            </a:r>
            <a:r>
              <a:rPr lang="ru-RU" dirty="0" err="1">
                <a:solidFill>
                  <a:srgbClr val="002060"/>
                </a:solidFill>
              </a:rPr>
              <a:t>общедивизиональной</a:t>
            </a:r>
            <a:r>
              <a:rPr lang="ru-RU" dirty="0">
                <a:solidFill>
                  <a:srgbClr val="002060"/>
                </a:solidFill>
              </a:rPr>
              <a:t> КК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</a:t>
            </a: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целей</a:t>
            </a: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решения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4663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46841"/>
            <a:ext cx="4006907" cy="67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принять участие в конкурсе может работник Госкорпорации «Росатом» или организации Госкорпорации «Росатом», который соответствует общим требованиям приказа.
В Программе признания не принимают участие должности выше: «руководитель бюро», «руководитель группы».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Конструктор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Конструктор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АМБИЦИОЗНОСТЬ/МАСШТАБНОСТЬ ЦЕЛЕЙ
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УНИКАЛЬНОСТЬ/ИННОВАЦИОННОСТЬ
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144982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Амбициозность/Масштабность целей
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проявил инициативу/ разработал решение, при выполнении которых решил глобальную задачу и повлиял на бизнес-процессы организации/дивизиона/отрасли. Успешно преодолел сложности, возникшие в ходе проявленной инициативы/проекта/решения.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Уникальность/Инновационность
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обосновал уникальность инициативы/решения/проекта для организации/дивизиона/отрасли. Также обосновал новизну в содержании инициативы/решения/ проекта. Применил в подходах/ процессах/технологиях инновации 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 решения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указал существенные качественные и количественные результаты и описал конкретный вклад в бизнес-результаты организации/дивизиона/отрасли.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перечислил списком участие в отраслевых, дивизиональных, ПСР, КПИ, общественно значимых и иных проектах, предложения ППУ.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53725</TotalTime>
  <Words>2157</Words>
  <Application>Microsoft Office PowerPoint</Application>
  <PresentationFormat>Произвольный</PresentationFormat>
  <Paragraphs>198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Rosatom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3415</cp:revision>
  <cp:lastPrinted>2025-02-03T14:56:44Z</cp:lastPrinted>
  <dcterms:created xsi:type="dcterms:W3CDTF">2019-09-24T12:37:05Z</dcterms:created>
  <dcterms:modified xsi:type="dcterms:W3CDTF">2026-02-11T10:12:09Z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